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097E0C-6512-495C-8D7B-47CDB1F6C0B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A3325A-8570-476E-B662-36A93FCE9AE9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Tracking for delivery</a:t>
          </a:r>
          <a:endParaRPr lang="en-US"/>
        </a:p>
      </dgm:t>
    </dgm:pt>
    <dgm:pt modelId="{65C94023-D217-48E3-808A-62F29729695C}" type="parTrans" cxnId="{8D33385B-0BD1-4FAF-9720-A574D9B2A361}">
      <dgm:prSet/>
      <dgm:spPr/>
      <dgm:t>
        <a:bodyPr/>
        <a:lstStyle/>
        <a:p>
          <a:endParaRPr lang="en-US"/>
        </a:p>
      </dgm:t>
    </dgm:pt>
    <dgm:pt modelId="{3EB5C8FA-E3CE-4FB0-A518-9F31A8F1C42E}" type="sibTrans" cxnId="{8D33385B-0BD1-4FAF-9720-A574D9B2A361}">
      <dgm:prSet/>
      <dgm:spPr/>
      <dgm:t>
        <a:bodyPr/>
        <a:lstStyle/>
        <a:p>
          <a:endParaRPr lang="en-US"/>
        </a:p>
      </dgm:t>
    </dgm:pt>
    <dgm:pt modelId="{935FAC41-7124-4D8D-8F99-22A164CBD88C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Images of pizzas in cart </a:t>
          </a:r>
          <a:endParaRPr lang="en-US"/>
        </a:p>
      </dgm:t>
    </dgm:pt>
    <dgm:pt modelId="{BC8D5070-A004-4BC9-A8B8-219E1E49C74B}" type="parTrans" cxnId="{921E45BE-C506-418D-87AB-535907AD9233}">
      <dgm:prSet/>
      <dgm:spPr/>
      <dgm:t>
        <a:bodyPr/>
        <a:lstStyle/>
        <a:p>
          <a:endParaRPr lang="en-US"/>
        </a:p>
      </dgm:t>
    </dgm:pt>
    <dgm:pt modelId="{571771C7-4975-48E1-B3BC-C2D91A4A16F5}" type="sibTrans" cxnId="{921E45BE-C506-418D-87AB-535907AD9233}">
      <dgm:prSet/>
      <dgm:spPr/>
      <dgm:t>
        <a:bodyPr/>
        <a:lstStyle/>
        <a:p>
          <a:endParaRPr lang="en-US"/>
        </a:p>
      </dgm:t>
    </dgm:pt>
    <dgm:pt modelId="{B643F727-9517-44DF-A7E4-29137BD07BCF}" type="pres">
      <dgm:prSet presAssocID="{A1097E0C-6512-495C-8D7B-47CDB1F6C0BB}" presName="root" presStyleCnt="0">
        <dgm:presLayoutVars>
          <dgm:dir/>
          <dgm:resizeHandles val="exact"/>
        </dgm:presLayoutVars>
      </dgm:prSet>
      <dgm:spPr/>
    </dgm:pt>
    <dgm:pt modelId="{DFFCDE58-3164-478B-B319-46D6AF541288}" type="pres">
      <dgm:prSet presAssocID="{59A3325A-8570-476E-B662-36A93FCE9AE9}" presName="compNode" presStyleCnt="0"/>
      <dgm:spPr/>
    </dgm:pt>
    <dgm:pt modelId="{CA984959-6EDB-4BFD-A081-762A9E16ADAA}" type="pres">
      <dgm:prSet presAssocID="{59A3325A-8570-476E-B662-36A93FCE9AE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ruck"/>
        </a:ext>
      </dgm:extLst>
    </dgm:pt>
    <dgm:pt modelId="{16DA3020-9142-456E-A823-1E550B0C3FEA}" type="pres">
      <dgm:prSet presAssocID="{59A3325A-8570-476E-B662-36A93FCE9AE9}" presName="spaceRect" presStyleCnt="0"/>
      <dgm:spPr/>
    </dgm:pt>
    <dgm:pt modelId="{1E184E76-D629-455F-A5C1-EB891ADCB95E}" type="pres">
      <dgm:prSet presAssocID="{59A3325A-8570-476E-B662-36A93FCE9AE9}" presName="textRect" presStyleLbl="revTx" presStyleIdx="0" presStyleCnt="2">
        <dgm:presLayoutVars>
          <dgm:chMax val="1"/>
          <dgm:chPref val="1"/>
        </dgm:presLayoutVars>
      </dgm:prSet>
      <dgm:spPr/>
    </dgm:pt>
    <dgm:pt modelId="{BC8E4B8E-4663-4FC2-BF8A-77540FD0E107}" type="pres">
      <dgm:prSet presAssocID="{3EB5C8FA-E3CE-4FB0-A518-9F31A8F1C42E}" presName="sibTrans" presStyleCnt="0"/>
      <dgm:spPr/>
    </dgm:pt>
    <dgm:pt modelId="{C683666C-F5A1-46C9-9DB2-5D5E5FCAEF0F}" type="pres">
      <dgm:prSet presAssocID="{935FAC41-7124-4D8D-8F99-22A164CBD88C}" presName="compNode" presStyleCnt="0"/>
      <dgm:spPr/>
    </dgm:pt>
    <dgm:pt modelId="{DF2535C3-3977-4345-BA82-BC18D8FEFD51}" type="pres">
      <dgm:prSet presAssocID="{935FAC41-7124-4D8D-8F99-22A164CBD88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hole Pizza"/>
        </a:ext>
      </dgm:extLst>
    </dgm:pt>
    <dgm:pt modelId="{60A93BB2-5897-429E-BB1C-8C3865580ABC}" type="pres">
      <dgm:prSet presAssocID="{935FAC41-7124-4D8D-8F99-22A164CBD88C}" presName="spaceRect" presStyleCnt="0"/>
      <dgm:spPr/>
    </dgm:pt>
    <dgm:pt modelId="{21ECF272-4CE9-4AAC-81EB-C9B22674BC7E}" type="pres">
      <dgm:prSet presAssocID="{935FAC41-7124-4D8D-8F99-22A164CBD88C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BC302406-7C73-46F0-8A50-6E6C216B072A}" type="presOf" srcId="{935FAC41-7124-4D8D-8F99-22A164CBD88C}" destId="{21ECF272-4CE9-4AAC-81EB-C9B22674BC7E}" srcOrd="0" destOrd="0" presId="urn:microsoft.com/office/officeart/2018/2/layout/IconLabelList"/>
    <dgm:cxn modelId="{8D33385B-0BD1-4FAF-9720-A574D9B2A361}" srcId="{A1097E0C-6512-495C-8D7B-47CDB1F6C0BB}" destId="{59A3325A-8570-476E-B662-36A93FCE9AE9}" srcOrd="0" destOrd="0" parTransId="{65C94023-D217-48E3-808A-62F29729695C}" sibTransId="{3EB5C8FA-E3CE-4FB0-A518-9F31A8F1C42E}"/>
    <dgm:cxn modelId="{526AB26C-3820-4F49-AA8E-F2344A4DA80C}" type="presOf" srcId="{59A3325A-8570-476E-B662-36A93FCE9AE9}" destId="{1E184E76-D629-455F-A5C1-EB891ADCB95E}" srcOrd="0" destOrd="0" presId="urn:microsoft.com/office/officeart/2018/2/layout/IconLabelList"/>
    <dgm:cxn modelId="{921E45BE-C506-418D-87AB-535907AD9233}" srcId="{A1097E0C-6512-495C-8D7B-47CDB1F6C0BB}" destId="{935FAC41-7124-4D8D-8F99-22A164CBD88C}" srcOrd="1" destOrd="0" parTransId="{BC8D5070-A004-4BC9-A8B8-219E1E49C74B}" sibTransId="{571771C7-4975-48E1-B3BC-C2D91A4A16F5}"/>
    <dgm:cxn modelId="{3B9872E4-C4E5-430F-B18B-EE379753CD73}" type="presOf" srcId="{A1097E0C-6512-495C-8D7B-47CDB1F6C0BB}" destId="{B643F727-9517-44DF-A7E4-29137BD07BCF}" srcOrd="0" destOrd="0" presId="urn:microsoft.com/office/officeart/2018/2/layout/IconLabelList"/>
    <dgm:cxn modelId="{389B4491-AD95-48EE-A50E-A3B75AE08880}" type="presParOf" srcId="{B643F727-9517-44DF-A7E4-29137BD07BCF}" destId="{DFFCDE58-3164-478B-B319-46D6AF541288}" srcOrd="0" destOrd="0" presId="urn:microsoft.com/office/officeart/2018/2/layout/IconLabelList"/>
    <dgm:cxn modelId="{A2E8B2F8-8282-4C08-A27A-8EAD0A8FC1C5}" type="presParOf" srcId="{DFFCDE58-3164-478B-B319-46D6AF541288}" destId="{CA984959-6EDB-4BFD-A081-762A9E16ADAA}" srcOrd="0" destOrd="0" presId="urn:microsoft.com/office/officeart/2018/2/layout/IconLabelList"/>
    <dgm:cxn modelId="{27B5879D-B52A-4004-86BB-3272DC66FECA}" type="presParOf" srcId="{DFFCDE58-3164-478B-B319-46D6AF541288}" destId="{16DA3020-9142-456E-A823-1E550B0C3FEA}" srcOrd="1" destOrd="0" presId="urn:microsoft.com/office/officeart/2018/2/layout/IconLabelList"/>
    <dgm:cxn modelId="{84A2EBE7-3259-41AF-8314-61979180544E}" type="presParOf" srcId="{DFFCDE58-3164-478B-B319-46D6AF541288}" destId="{1E184E76-D629-455F-A5C1-EB891ADCB95E}" srcOrd="2" destOrd="0" presId="urn:microsoft.com/office/officeart/2018/2/layout/IconLabelList"/>
    <dgm:cxn modelId="{AA55537F-2B6E-4511-BE1E-AC3AE2F9EB0B}" type="presParOf" srcId="{B643F727-9517-44DF-A7E4-29137BD07BCF}" destId="{BC8E4B8E-4663-4FC2-BF8A-77540FD0E107}" srcOrd="1" destOrd="0" presId="urn:microsoft.com/office/officeart/2018/2/layout/IconLabelList"/>
    <dgm:cxn modelId="{52535641-C2B6-48AF-886D-8A0FBDBB2ECB}" type="presParOf" srcId="{B643F727-9517-44DF-A7E4-29137BD07BCF}" destId="{C683666C-F5A1-46C9-9DB2-5D5E5FCAEF0F}" srcOrd="2" destOrd="0" presId="urn:microsoft.com/office/officeart/2018/2/layout/IconLabelList"/>
    <dgm:cxn modelId="{570038D0-6A98-4536-BB1D-E6E32EA3F587}" type="presParOf" srcId="{C683666C-F5A1-46C9-9DB2-5D5E5FCAEF0F}" destId="{DF2535C3-3977-4345-BA82-BC18D8FEFD51}" srcOrd="0" destOrd="0" presId="urn:microsoft.com/office/officeart/2018/2/layout/IconLabelList"/>
    <dgm:cxn modelId="{A0B5F04E-B418-49CC-8AC1-2E0F4C4476BD}" type="presParOf" srcId="{C683666C-F5A1-46C9-9DB2-5D5E5FCAEF0F}" destId="{60A93BB2-5897-429E-BB1C-8C3865580ABC}" srcOrd="1" destOrd="0" presId="urn:microsoft.com/office/officeart/2018/2/layout/IconLabelList"/>
    <dgm:cxn modelId="{12FA48FE-11C5-41BA-AA46-4F54DAF92A1E}" type="presParOf" srcId="{C683666C-F5A1-46C9-9DB2-5D5E5FCAEF0F}" destId="{21ECF272-4CE9-4AAC-81EB-C9B22674BC7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984959-6EDB-4BFD-A081-762A9E16ADAA}">
      <dsp:nvSpPr>
        <dsp:cNvPr id="0" name=""/>
        <dsp:cNvSpPr/>
      </dsp:nvSpPr>
      <dsp:spPr>
        <a:xfrm>
          <a:off x="1747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184E76-D629-455F-A5C1-EB891ADCB95E}">
      <dsp:nvSpPr>
        <dsp:cNvPr id="0" name=""/>
        <dsp:cNvSpPr/>
      </dsp:nvSpPr>
      <dsp:spPr>
        <a:xfrm>
          <a:off x="559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Tracking for delivery</a:t>
          </a:r>
          <a:endParaRPr lang="en-US" sz="3600" kern="1200"/>
        </a:p>
      </dsp:txBody>
      <dsp:txXfrm>
        <a:off x="559800" y="3022743"/>
        <a:ext cx="4320000" cy="720000"/>
      </dsp:txXfrm>
    </dsp:sp>
    <dsp:sp modelId="{DF2535C3-3977-4345-BA82-BC18D8FEFD51}">
      <dsp:nvSpPr>
        <dsp:cNvPr id="0" name=""/>
        <dsp:cNvSpPr/>
      </dsp:nvSpPr>
      <dsp:spPr>
        <a:xfrm>
          <a:off x="6823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ECF272-4CE9-4AAC-81EB-C9B22674BC7E}">
      <dsp:nvSpPr>
        <dsp:cNvPr id="0" name=""/>
        <dsp:cNvSpPr/>
      </dsp:nvSpPr>
      <dsp:spPr>
        <a:xfrm>
          <a:off x="5635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Images of pizzas in cart </a:t>
          </a:r>
          <a:endParaRPr lang="en-US" sz="3600" kern="1200"/>
        </a:p>
      </dsp:txBody>
      <dsp:txXfrm>
        <a:off x="5635800" y="3022743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9EDD4-0CAE-12DF-A9C6-60EA539B6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3B7C-6F0A-816C-DC6A-8EAD853E52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E663D-2CAE-22F4-08F8-FD801F3F7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0173E-904B-A4F9-AA3C-8B52358F3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5F707-F6D4-16B8-7288-0AE4FAD7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4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9A4F0-4109-C64A-49E4-7C53B8B16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E1207A-09B4-DE06-2F05-7240139E7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DA28C-CB9D-96F9-654C-FDCE83252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0E2BE-5BE6-0E9A-A3C4-2D2E28723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85F45-8BFB-4C39-2146-9567C4C30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868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7397AE-856E-CFD7-7983-21F491ECD1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706907-82D3-1482-1390-355755586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25B92-503E-9CEC-2A52-483AFBA16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A0EE6-F56A-97DE-64C0-55092F86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DEF5-7736-972C-2B2E-31C868D6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44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1CEBF-AA1A-C08E-00E3-E6E307E9B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61938-D49C-ADFA-DC09-1E5D0EDF8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AE535-4D20-1F81-9094-268F49EA3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CA560-E07A-1D1F-51E9-F42E4A706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8B3A0-F5B3-FFED-8EDC-F0EFDFC1B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07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C0473-0158-FDDC-7057-823FE04B7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9F835-BD65-31FE-5FC9-AEACA26CB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B07F3-3147-0D72-8869-2EE439973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D89C-E812-67A3-41FD-45CA5463F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5C5CC-0E79-71E1-CE8F-716EC57B6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88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932D-688F-82F0-7D0C-8C9677584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35535-9C78-4187-0E84-EADDC7F7F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92F010-688A-825B-0DB1-E00B60E0D0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F4C19-7A1B-E658-DDA1-3F7CBD402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D3F4E-1A5A-9B21-1ACF-B8369951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876525-6A97-20D8-848B-516E260E2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28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FE4D3-6D25-6371-747F-F16B91008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8DBF0-D654-68E0-6DF2-C09C4BA5D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B49BF-E9CE-2C03-B303-BED9BE276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9EC150-4AD2-C5C4-19AE-77FF990EF0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81CC30-4247-27AE-61BE-BDA5546573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51B3F9-E7AC-1796-EB16-FD0A8A436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9AC46-1ECF-B9E0-C87A-C42901433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C41E53-98BB-64BE-5DC6-AFDDCCED4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4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5FDD3-A72C-5BB9-84AF-260B0C085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02608D-30E7-8A96-4A04-1DE4ED648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1C00A-5979-39BA-AB4E-0B43AB66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AB8751-5B46-9518-C72E-DCABECFBD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833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099C07-2CA0-3EE2-1919-BF460F694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B3E766-89FE-6F44-AE11-28B6104E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630C2-0004-5D37-9110-7C039DDD9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51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2A44F-7589-8664-FB4D-8DDF7DCA8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108E3-F9EA-15F1-2A8C-149DBFE65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AA02F-2DFB-D1F7-C9A9-78CBAE24F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4F434A-4F4A-5862-70B0-6BE0F34D9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8C2AA-3312-368F-02AF-8067FE1B9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0C9D2-5E1B-14F4-61A2-01032F818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69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831F6-3930-0A23-554C-4CAF7A73B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FC300B-D9F8-BFC4-A338-2EBED0C54D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C3D74-8CE4-08D1-9A30-07CA55388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9BE2B-CC72-BBA9-7FAD-3C2BE3355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9CF75-6988-A29B-2C79-C78C6066D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D2209C-AAA5-513C-9A65-65F51FAE7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7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4DEA70-D1DA-5066-6C33-DF49261A3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D9CA8-920E-B35D-4EB8-743141DA1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665FA-C253-64D7-C91D-6A0DF5CB1B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2176E-D67D-4C71-AD2E-D37C2370622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9D1E9-1602-4CC4-3B73-C867430EEC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D6080-68D0-77EF-059C-321F47BBB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77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zza with mushrooms and olives&#10;&#10;Description automatically generated with low confidence">
            <a:extLst>
              <a:ext uri="{FF2B5EF4-FFF2-40B4-BE49-F238E27FC236}">
                <a16:creationId xmlns:a16="http://schemas.microsoft.com/office/drawing/2014/main" id="{E2A53789-CF48-D200-282A-A72ED2B782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5" r="5989" b="7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E82DF7-2F34-30EA-A480-F4F7F5B447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Autofit/>
          </a:bodyPr>
          <a:lstStyle/>
          <a:p>
            <a:r>
              <a:rPr lang="en-CA" sz="9600" b="1" dirty="0" err="1"/>
              <a:t>Trimino</a:t>
            </a:r>
            <a:endParaRPr lang="en-US" sz="96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221F34-F592-207B-55F9-256B6DE6B1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4366" y="5262465"/>
            <a:ext cx="4228805" cy="663493"/>
          </a:xfrm>
        </p:spPr>
        <p:txBody>
          <a:bodyPr>
            <a:normAutofit/>
          </a:bodyPr>
          <a:lstStyle/>
          <a:p>
            <a:r>
              <a:rPr lang="en-CA" sz="2000" dirty="0"/>
              <a:t>By Emmy Ea and Jonathan </a:t>
            </a:r>
            <a:r>
              <a:rPr lang="en-CA" sz="2000" dirty="0" err="1"/>
              <a:t>Dimitriu</a:t>
            </a:r>
            <a:endParaRPr lang="en-US" sz="20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25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Pizza in a box">
            <a:extLst>
              <a:ext uri="{FF2B5EF4-FFF2-40B4-BE49-F238E27FC236}">
                <a16:creationId xmlns:a16="http://schemas.microsoft.com/office/drawing/2014/main" id="{40751708-5BB8-F76B-AB94-24FFF668B8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34" r="3555" b="909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13DCEB-D1F3-3D14-05C3-9E9126AF2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1800" b="0" i="0" dirty="0">
                <a:effectLst/>
                <a:latin typeface="Roboto" panose="02000000000000000000" pitchFamily="2" charset="0"/>
              </a:rPr>
              <a:t>How did you determine which features to include in your app? </a:t>
            </a:r>
            <a:endParaRPr lang="en-US" sz="18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B41A9-7763-7DCA-B969-9D1972E22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 lnSpcReduction="10000"/>
          </a:bodyPr>
          <a:lstStyle/>
          <a:p>
            <a:r>
              <a:rPr lang="en-CA" sz="1700" dirty="0"/>
              <a:t>We wanted to make an app that would englobe what we learned in class. </a:t>
            </a:r>
          </a:p>
          <a:p>
            <a:r>
              <a:rPr lang="en-CA" sz="1700" dirty="0"/>
              <a:t>Our application is centered around an online pizza store.</a:t>
            </a:r>
          </a:p>
          <a:p>
            <a:r>
              <a:rPr lang="en-CA" sz="1700" dirty="0"/>
              <a:t>Thus, the features we choose pertained to a shopper's experience in an online app to order pizzas. </a:t>
            </a:r>
          </a:p>
          <a:p>
            <a:r>
              <a:rPr lang="en-CA" sz="1700" dirty="0"/>
              <a:t>Our features facilitates the user’s navigation to order, checkout, locate and contact our store. 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2782004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zza">
            <a:extLst>
              <a:ext uri="{FF2B5EF4-FFF2-40B4-BE49-F238E27FC236}">
                <a16:creationId xmlns:a16="http://schemas.microsoft.com/office/drawing/2014/main" id="{E6969256-419B-A949-EB20-551BF1F5E8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51" r="22965" b="305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D59214-42CB-C753-A1CD-E704A55E6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0" i="0">
                <a:effectLst/>
              </a:rPr>
              <a:t>Excluded features?</a:t>
            </a:r>
            <a:endParaRPr lang="en-US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699AC-1ECD-60E6-4714-4B04D9CCE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dirty="0"/>
              <a:t>Admin feature was excluded because pizzas could not be added manually into a recycler view due to sizes and toppings.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/>
              <a:t>Complications with subcategories. </a:t>
            </a:r>
          </a:p>
        </p:txBody>
      </p:sp>
    </p:spTree>
    <p:extLst>
      <p:ext uri="{BB962C8B-B14F-4D97-AF65-F5344CB8AC3E}">
        <p14:creationId xmlns:p14="http://schemas.microsoft.com/office/powerpoint/2010/main" val="3637690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zza on a table">
            <a:extLst>
              <a:ext uri="{FF2B5EF4-FFF2-40B4-BE49-F238E27FC236}">
                <a16:creationId xmlns:a16="http://schemas.microsoft.com/office/drawing/2014/main" id="{B938879F-1098-1DFF-D4C1-4B32D7C016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8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EA6029-12DA-584D-71B0-C2AEF72E7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i="0">
                <a:effectLst/>
              </a:rPr>
              <a:t>How did you choose which technologies to use?</a:t>
            </a:r>
            <a:br>
              <a:rPr lang="en-US" b="0" i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301C4-4953-3434-9836-2A9580B61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CA" sz="2000" dirty="0"/>
              <a:t>F</a:t>
            </a:r>
            <a:r>
              <a:rPr lang="en-US" sz="2000" dirty="0" err="1"/>
              <a:t>irebase</a:t>
            </a:r>
            <a:r>
              <a:rPr lang="en-US" sz="2000" dirty="0"/>
              <a:t>, because it was easier to navigate the authentication and real time database.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5758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Pizza and toppics on table">
            <a:extLst>
              <a:ext uri="{FF2B5EF4-FFF2-40B4-BE49-F238E27FC236}">
                <a16:creationId xmlns:a16="http://schemas.microsoft.com/office/drawing/2014/main" id="{E01502B7-7B30-1D6E-5381-35E1132708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088" b="12643"/>
          <a:stretch/>
        </p:blipFill>
        <p:spPr>
          <a:xfrm>
            <a:off x="21" y="-19721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0CACF-5A4B-5081-2410-0FDE29A50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261257"/>
            <a:ext cx="11059497" cy="1259633"/>
          </a:xfrm>
        </p:spPr>
        <p:txBody>
          <a:bodyPr>
            <a:normAutofit/>
          </a:bodyPr>
          <a:lstStyle/>
          <a:p>
            <a:r>
              <a:rPr lang="en-US" sz="2800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How did you divide the work among your team? You must tell us who worked on which parts!</a:t>
            </a:r>
            <a:br>
              <a:rPr lang="en-US" sz="2800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</a:b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3605B-E9CB-B43C-7E8C-C37C4AEF9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266825"/>
            <a:ext cx="3641660" cy="446217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dirty="0">
                <a:solidFill>
                  <a:schemeClr val="accent2"/>
                </a:solidFill>
              </a:rPr>
              <a:t>Emmy</a:t>
            </a:r>
          </a:p>
          <a:p>
            <a:r>
              <a:rPr lang="en-CA" sz="2400" dirty="0">
                <a:solidFill>
                  <a:srgbClr val="FFFFFF"/>
                </a:solidFill>
              </a:rPr>
              <a:t>UIs(frontend)</a:t>
            </a:r>
          </a:p>
          <a:p>
            <a:r>
              <a:rPr lang="en-CA" sz="2400" dirty="0">
                <a:solidFill>
                  <a:srgbClr val="FFFFFF"/>
                </a:solidFill>
              </a:rPr>
              <a:t>Authentication(login)</a:t>
            </a:r>
          </a:p>
          <a:p>
            <a:r>
              <a:rPr lang="en-CA" sz="2400" dirty="0">
                <a:solidFill>
                  <a:srgbClr val="FFFFFF"/>
                </a:solidFill>
              </a:rPr>
              <a:t>Register</a:t>
            </a:r>
          </a:p>
          <a:p>
            <a:r>
              <a:rPr lang="en-CA" sz="2400" dirty="0">
                <a:solidFill>
                  <a:srgbClr val="FFFFFF"/>
                </a:solidFill>
              </a:rPr>
              <a:t>Background Music</a:t>
            </a:r>
          </a:p>
          <a:p>
            <a:r>
              <a:rPr lang="en-CA" sz="2400" dirty="0">
                <a:solidFill>
                  <a:srgbClr val="FFFFFF"/>
                </a:solidFill>
              </a:rPr>
              <a:t>Menu </a:t>
            </a:r>
          </a:p>
          <a:p>
            <a:r>
              <a:rPr lang="en-CA" sz="2400" dirty="0">
                <a:solidFill>
                  <a:srgbClr val="FFFFFF"/>
                </a:solidFill>
              </a:rPr>
              <a:t>Add pizzas to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Delete pizzas from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View pizzas from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FAB for media sites</a:t>
            </a:r>
          </a:p>
          <a:p>
            <a:r>
              <a:rPr lang="en-CA" sz="2400" dirty="0">
                <a:solidFill>
                  <a:srgbClr val="FFFFFF"/>
                </a:solidFill>
              </a:rPr>
              <a:t>View coupons </a:t>
            </a:r>
          </a:p>
          <a:p>
            <a:r>
              <a:rPr lang="en-CA" sz="2400" dirty="0">
                <a:solidFill>
                  <a:srgbClr val="FFFFFF"/>
                </a:solidFill>
              </a:rPr>
              <a:t>Location search </a:t>
            </a:r>
          </a:p>
          <a:p>
            <a:endParaRPr lang="en-CA" dirty="0">
              <a:solidFill>
                <a:srgbClr val="FFFFFF"/>
              </a:solidFill>
            </a:endParaRPr>
          </a:p>
          <a:p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8C2A21C-AD4A-156E-AD65-14B2529850B4}"/>
              </a:ext>
            </a:extLst>
          </p:cNvPr>
          <p:cNvSpPr txBox="1">
            <a:spLocks/>
          </p:cNvSpPr>
          <p:nvPr/>
        </p:nvSpPr>
        <p:spPr>
          <a:xfrm>
            <a:off x="4116940" y="1266825"/>
            <a:ext cx="3254244" cy="4387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accent2"/>
                </a:solidFill>
              </a:rPr>
              <a:t>Jonathan</a:t>
            </a:r>
          </a:p>
          <a:p>
            <a:r>
              <a:rPr lang="en-CA" sz="2400" dirty="0">
                <a:solidFill>
                  <a:srgbClr val="FFFFFF"/>
                </a:solidFill>
              </a:rPr>
              <a:t>Contact Us</a:t>
            </a:r>
          </a:p>
          <a:p>
            <a:r>
              <a:rPr lang="en-CA" sz="2400" dirty="0">
                <a:solidFill>
                  <a:srgbClr val="FFFFFF"/>
                </a:solidFill>
              </a:rPr>
              <a:t>Slider</a:t>
            </a:r>
          </a:p>
          <a:p>
            <a:r>
              <a:rPr lang="en-CA" sz="2400" dirty="0">
                <a:solidFill>
                  <a:srgbClr val="FFFFFF"/>
                </a:solidFill>
              </a:rPr>
              <a:t>Coupon Code </a:t>
            </a:r>
          </a:p>
          <a:p>
            <a:r>
              <a:rPr lang="en-CA" sz="2400" dirty="0">
                <a:solidFill>
                  <a:srgbClr val="FFFFFF"/>
                </a:solidFill>
              </a:rPr>
              <a:t>Progress Bar</a:t>
            </a:r>
          </a:p>
          <a:p>
            <a:endParaRPr lang="en-CA" dirty="0">
              <a:solidFill>
                <a:srgbClr val="FFFFFF"/>
              </a:solidFill>
            </a:endParaRPr>
          </a:p>
          <a:p>
            <a:endParaRPr lang="en-CA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787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04015-A3A2-3443-BB15-11D7FCD3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2800" b="0" i="0">
                <a:effectLst/>
                <a:latin typeface="Roboto" panose="02000000000000000000" pitchFamily="2" charset="0"/>
              </a:rPr>
              <a:t>What were some major difficulties that you have to overcome?</a:t>
            </a:r>
            <a:br>
              <a:rPr lang="en-US" sz="2800" b="0" i="0">
                <a:effectLst/>
                <a:latin typeface="Roboto" panose="02000000000000000000" pitchFamily="2" charset="0"/>
              </a:rPr>
            </a:br>
            <a:endParaRPr lang="en-US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66B1E-7E30-897F-EA0D-E05003B86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CA" sz="2000" dirty="0"/>
              <a:t>Authentication/login/register, we weren’t aware that to authenticate to firebase. User’s password needed to be 6 characters long. </a:t>
            </a:r>
          </a:p>
          <a:p>
            <a:r>
              <a:rPr lang="en-CA" sz="2000" dirty="0"/>
              <a:t>Order pizza and saving it to Firebase</a:t>
            </a:r>
          </a:p>
          <a:p>
            <a:r>
              <a:rPr lang="en-CA" sz="2000" dirty="0" err="1"/>
              <a:t>RecyclerView</a:t>
            </a:r>
            <a:r>
              <a:rPr lang="en-CA" sz="2000" dirty="0"/>
              <a:t> to display pizzas from Firebase</a:t>
            </a:r>
          </a:p>
          <a:p>
            <a:r>
              <a:rPr lang="en-CA" sz="2000" dirty="0"/>
              <a:t>Delete from the </a:t>
            </a:r>
            <a:r>
              <a:rPr lang="en-CA" sz="2000" dirty="0" err="1"/>
              <a:t>RecyclerView</a:t>
            </a:r>
            <a:r>
              <a:rPr lang="en-CA" sz="2000" dirty="0"/>
              <a:t> pizzas and Firebase</a:t>
            </a:r>
          </a:p>
          <a:p>
            <a:r>
              <a:rPr lang="en-CA" sz="2000" dirty="0"/>
              <a:t>Get total of all pizzas from Firebase</a:t>
            </a:r>
          </a:p>
          <a:p>
            <a:r>
              <a:rPr lang="en-CA" sz="2000" dirty="0"/>
              <a:t>Music was restarting every activity </a:t>
            </a:r>
            <a:endParaRPr lang="en-US" sz="2000" dirty="0"/>
          </a:p>
        </p:txBody>
      </p:sp>
      <p:pic>
        <p:nvPicPr>
          <p:cNvPr id="5" name="Picture 4" descr="Slices of pizza">
            <a:extLst>
              <a:ext uri="{FF2B5EF4-FFF2-40B4-BE49-F238E27FC236}">
                <a16:creationId xmlns:a16="http://schemas.microsoft.com/office/drawing/2014/main" id="{65720B10-658F-8BD7-F39B-70E4364CE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03" r="54366" b="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5B7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2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4" descr="A chopping board with spices on top">
            <a:extLst>
              <a:ext uri="{FF2B5EF4-FFF2-40B4-BE49-F238E27FC236}">
                <a16:creationId xmlns:a16="http://schemas.microsoft.com/office/drawing/2014/main" id="{4DA2163C-237A-B386-E7A8-2EEF12A00C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43151-0102-D890-C91E-1FC60542E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700" b="0" i="0">
                <a:effectLst/>
                <a:latin typeface="Roboto" panose="02000000000000000000" pitchFamily="2" charset="0"/>
              </a:rPr>
              <a:t>What went easier than expected?</a:t>
            </a:r>
            <a:br>
              <a:rPr lang="en-US" sz="3700" b="0" i="0">
                <a:effectLst/>
                <a:latin typeface="Roboto" panose="02000000000000000000" pitchFamily="2" charset="0"/>
              </a:rPr>
            </a:br>
            <a:endParaRPr lang="en-US" sz="3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F949B-3810-70EC-A2E8-4ED375FEA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CA" sz="2000"/>
              <a:t>Location</a:t>
            </a:r>
          </a:p>
          <a:p>
            <a:r>
              <a:rPr lang="en-CA" sz="2000"/>
              <a:t>Social Media Links </a:t>
            </a:r>
          </a:p>
          <a:p>
            <a:r>
              <a:rPr lang="en-CA" sz="2000"/>
              <a:t>RecyclerView for coupons 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597432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AEC61-9E82-6C1E-FCB1-DB57651C8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>
                <a:solidFill>
                  <a:schemeClr val="accent2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How can you improve your app in the future?</a:t>
            </a:r>
            <a:br>
              <a:rPr lang="en-US" b="0" i="0" dirty="0">
                <a:solidFill>
                  <a:schemeClr val="accent2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</a:b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CF144B-25E7-51C5-600B-2E5835B2D1A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4087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63C901-61C0-CFE4-14FA-A190103CB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095" y="851517"/>
            <a:ext cx="5238466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How did you deal with git conflicts?</a:t>
            </a:r>
            <a:br>
              <a:rPr lang="en-US" sz="56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5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B36CF-9BE4-B76C-E63D-45464DF6C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096" y="3842932"/>
            <a:ext cx="4167115" cy="21635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Saved backup in case</a:t>
            </a:r>
          </a:p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Deleted folder </a:t>
            </a:r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9C969A-F7B8-912F-49B4-C61E22C92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31503" y="2129307"/>
            <a:ext cx="3217333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5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312</Words>
  <Application>Microsoft Office PowerPoint</Application>
  <PresentationFormat>Widescreen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Office Theme</vt:lpstr>
      <vt:lpstr>Trimino</vt:lpstr>
      <vt:lpstr>How did you determine which features to include in your app? </vt:lpstr>
      <vt:lpstr>Excluded features?</vt:lpstr>
      <vt:lpstr>How did you choose which technologies to use? </vt:lpstr>
      <vt:lpstr>How did you divide the work among your team? You must tell us who worked on which parts! </vt:lpstr>
      <vt:lpstr>What were some major difficulties that you have to overcome? </vt:lpstr>
      <vt:lpstr>What went easier than expected? </vt:lpstr>
      <vt:lpstr>How can you improve your app in the future? </vt:lpstr>
      <vt:lpstr>How did you deal with git conflicts?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Trimino</dc:title>
  <dc:creator>Emmy Ea</dc:creator>
  <cp:lastModifiedBy>Emmy Ea</cp:lastModifiedBy>
  <cp:revision>8</cp:revision>
  <dcterms:created xsi:type="dcterms:W3CDTF">2022-12-08T23:56:19Z</dcterms:created>
  <dcterms:modified xsi:type="dcterms:W3CDTF">2022-12-09T00:40:53Z</dcterms:modified>
</cp:coreProperties>
</file>

<file path=docProps/thumbnail.jpeg>
</file>